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349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hessalonians 5: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continually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2026-10-05T16:43:53Z</dcterms:created>
  <dcterms:modified xsi:type="dcterms:W3CDTF">2026-10-05T16:43:53Z</dcterms:modified>
  <dc:title>Bible.com.au: 1 Thessalonians 5:17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