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4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 4:13-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rothers and sisters, we do not want you to be uninformed about those who sleep in death, so that you do not grieve like the rest of mankind, who have no hop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believe that Jesus died and rose again, and so we believe that God will bring with Jesus those who have fallen asleep i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Lord’s word, we tell you that we who are still alive, who are left until the coming of the Lord, will certainly not precede those who have fallen asl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himself will come down from heaven, with a loud command, with the voice of the archangel and with the trumpet call of God, and the dead in Christ will rise f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at, we who are still alive and are left will be caught up together with them in the clouds to meet the Lord in the air. And so we will be with the Lord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encourage one another with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2026-06-04T07:23:17Z</dcterms:created>
  <dcterms:modified xsi:type="dcterms:W3CDTF">2026-06-04T07:23:17Z</dcterms:modified>
  <dc:title>Bible.com.au: 1 Thes. 4:13-18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