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5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can we thank God enough for you in return for all the joy we have in the presence of our God because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ight and day we pray most earnestly that we may see you again and supply what is lacking in your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ay our God and Father himself and our Lord Jesus clear the way for us to come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make your love increase and overflow for each other and for everyone else, just as ours does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y he strengthen your hearts so that you will be blameless and holy in the presence of our God and Father when our Lord Jesus comes with all his holy 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when we could stand it no longer, we thought it best to be left by ourselves in Athe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sent Timothy, who is our brother and co-worker in God’s service in spreading the gospel of Christ, to strengthen and encourage you in your fa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no one would be unsettled by these trials. For you know quite well that we are destined for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fact, when we were with you, we kept telling you that we would be persecuted. And it turned out that way, as you well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reason, when I could stand it no longer, I sent to find out about your faith. I was afraid that in some way the tempter had tempted you and that our labors might have been in vain.Timothy’s Encouraging Repo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imothy has just now come to us from you and has brought good news about your faith and love. He has told us that you always have pleasant memories of us and that you long to see us, just as we also long to se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brothers and sisters, in all our distress and persecution we were encouraged about you because of your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now we really live, since you are standing firm in the Lord.]]></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2026-06-09T15:51:38Z</dcterms:created>
  <dcterms:modified xsi:type="dcterms:W3CDTF">2026-06-09T15:51:38Z</dcterms:modified>
  <dc:title>Bible.com.au: 1 Thessalonians 3:1-13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