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themselves report what kind of reception you gave us. They tell how you turned to God from idols to serve the living and tru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from heaven, whom he raised from the dead—Jesus, who rescues us from the coming wr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as and Timothy,To the church of the Thessalonians in God the Father and the Lord Jesus Christ:Grace and peace to you.Thanksgiving for the Thessalonians’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all of you and continually mention you in our pray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remember before our God and Father your work produced by faith, your labor prompted by love, and your endurance inspired by hope in our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know, brothers and sisters loved by God, that he has chos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ur gospel came to you not simply with words but also with power, with the Holy Spirit and deep conviction. You know how we lived among you for your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became imitators of us and of the Lord, for you welcomed the message in the midst of severe suffering with the joy given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you became a model to all the believ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s message rang out from you not only in Macedonia and Achaia—your faith in God has become known everywhere. Therefore we do not need to say anything about it,]]></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2026-07-22T23:31:35Z</dcterms:created>
  <dcterms:modified xsi:type="dcterms:W3CDTF">2026-07-22T23:31:35Z</dcterms:modified>
  <dc:title>Bible.com.au: 1 Thessalonians 1:1-10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