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956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rvant answered him again. “Look,” he said, “I have a quarter of a shekel of silver. I will give it to the man of God so that he will tell us what way to t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merly in Israel, if someone went to inquire of God, they would say, “Come, let us go to the seer,” because the prophet of today used to be called a se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od,” Saul said to his servant. “Come, let’s go.” So they set out for the town where the man of God w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going up the hill to the town, they met some young women coming out to draw water, and they asked them, “Is the seer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y answered. “He’s ahead of you. Hurry now; he has just come to our town today, for the people have a sacrifice at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you enter the town, you will find him before he goes up to the high place to eat. The people will not begin eating until he comes, because he must bless the sacrifice; afterward, those who are invited will eat. Go up now; you should find him about this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nt up to the town, and as they were entering it, there was Samuel, coming toward them on his way up to the high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day before Saul came, the Lord had revealed this to Samu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out this time tomorrow I will send you a man from the land of Benjamin. Anoint him ruler over my people Israel; he will deliver them from the hand of the Philistines. I have looked on my people, for their cry has reache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Samuel caught sight of Saul, the Lord said to him, “This is the man I spoke to you about; he will govern m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Anoints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approached Samuel in the gateway and asked, “Would you please tell me where the seer’s house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seer,” Samuel replied. “Go up ahead of me to the high place, for today you are to eat with me, and in the morning I will send you on your way and will tell you all that is in you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donkeys you lost three days ago, do not worry about them; they have been found. And to whom is all the desire of Israel turned, if not to you and your whole family li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answered, “But am I not a Benjamite, from the smallest tribe of Israel, and is not my clan the least of all the clans of the tribe of Benjamin? Why do you say such a thing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muel brought Saul and his servant into the hall and seated them at the head of those who were invited—about thirty in numb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muel said to the cook, “Bring the piece of meat I gave you, the one I told you to lay a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ook took up the thigh with what was on it and set it in front of Saul. Samuel said, “Here is what has been kept for you. Eat, because it was set aside for you for this occasion from the time I said, ‘I have invited guests.’ ” And Saul dined with Samuel tha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y came down from the high place to the town, Samuel talked with Saul on the roof of his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rose about daybreak, and Samuel called to Saul on the roof, “Get ready, and I will send you on your way.” When Saul got ready, he and Samuel went outside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they were going down to the edge of the town, Samuel said to Saul, “Tell the servant to go on ahead of us”—and the servant did so—“but you stay here for a while, so that I may give you a message from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Benjamite, a man of standing, whose name was Kish son of Abiel, the son of Zeror, the son of Bekorath, the son of Aphiah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sh had a son named Saul, as handsome a young man as could be found anywhere in Israel, and he was a head taller than anyone e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donkeys belonging to Saul’s father Kish were lost, and Kish said to his son Saul, “Take one of the servants with you and go and look for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passed through the hill country of Ephraim and through the area around Shalisha, but they did not find them. They went on into the district of Shaalim, but the donkeys were not there. Then he passed through the territory of Benjamin, but they did not fin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reached the district of Zuph, Saul said to the servant who was with him, “Come, let’s go back, or my father will stop thinking about the donkeys and start worrying abou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servant replied, “Look, in this town there is a man of God; he is highly respected, and everything he says comes true. Let’s go there now. Perhaps he will tell us what way to t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said to his servant, “If we go, what can we give the man? The food in our sacks is gone. We have no gift to take to the man of God. What do we have?”]]></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2026-05-23T23:35:47Z</dcterms:created>
  <dcterms:modified xsi:type="dcterms:W3CDTF">2026-05-23T23:35:47Z</dcterms:modified>
  <dc:title>Bible.com.au: 1 Samuel 9:1-27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