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96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30: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was greatly distressed because the men were talking of stoning him; each one was bitter in spirit because of his sons and daughters. But David found strength in the Lord his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2026-10-23T08:15:54Z</dcterms:created>
  <dcterms:modified xsi:type="dcterms:W3CDTF">2026-10-23T08:15:54Z</dcterms:modified>
  <dc:title>Bible.com.au: 1 Samuel 30:6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