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05841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Samuel 30: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vid was greatly distressed because the men were talking of stoning him; each one was bitter in spirit because of his sons and daughters. But David found strength in the Lord his Go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Theme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2026-06-21T11:42:17Z</dcterms:created>
  <dcterms:modified xsi:type="dcterms:W3CDTF">2026-06-21T11:42:17Z</dcterms:modified>
  <dc:title>Bible.com.au: 1 Samuel 30:6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