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42561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Samuel 3: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 third time the Lord called, “Samuel!” And Samuel got up and went to Eli and said, “Here I am; you called me.”Then Eli realized that the Lord was calling the bo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So Eli told Samuel, “Go and lie down, and if he calls you, say, ‘Speak, Lord, for your servant is listening.’ ” So Samuel went and lay down in his plac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Lord came and stood there, calling as at the other times, “Samuel! Samuel!”Then Samuel said, “Speak, for your servant is listening.”]]></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e Lord said to Samuel: “See, I am about to do something in Israel that will make the ears of everyone who hears about it tingl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t that time I will carry out against Eli everything I spoke against his family—from beginning to en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For I told him that I would judge his family forever because of the sin he knew about; his sons blasphemed God, and he failed to restrain the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refore I swore to the house of Eli, ‘The guilt of Eli’s house will never be atoned for by sacrifice or offering.’ ”]]></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Samuel lay down until morning and then opened the doors of the house of the Lord. He was afraid to tell Eli the visio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ut Eli called him and said, “Samuel, my son.”Samuel answered, “Here I a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hat was it he said to you?” Eli asked. “Do not hide it from me. May God deal with you, be it ever so severely, if you hide from me anything he told yo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Lord Calls Samuel]]></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So Samuel told him everything, hiding nothing from him. Then Eli said, “He is the Lord; let him do what is good in his eye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Lord was with Samuel as he grew up, and he let none of Samuel’s words fall to the groun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all Israel from Dan to Beersheba recognized that Samuel was attested as a prophet of the Lor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Lord continued to appear at Shiloh, and there he revealed himself to Samuel through his wor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boy Samuel ministered before the Lord under Eli. In those days the word of the Lord was rare; there were not many vision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One night Eli, whose eyes were becoming so weak that he could barely see, was lying down in his usual plac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lamp of God had not yet gone out, and Samuel was lying down in the house of the Lord, where the ark of God wa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the Lord called Samuel.Samuel answered, “Here I a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he ran to Eli and said, “Here I am; you called me.”But Eli said, “I did not call; go back and lie down.” So he went and lay dow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gain the Lord called, “Samuel!” And Samuel got up and went to Eli and said, “Here I am; you called me.”“My son,” Eli said, “I did not call; go back and lie dow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Now Samuel did not yet know the Lord: The word of the Lord had not yet been revealed to him.]]></a:t>
            </a:r>
          </a:p>
        </p:txBody>
      </p:sp>
    </p:spTree>
  </p:cSld>
  <p:clrMapOvr>
    <a:masterClrMapping/>
  </p:clrMapOvr>
</p:sld>
</file>

<file path=ppt/theme/theme1.xml><?xml version="1.0" encoding="utf-8"?>
<a:theme xmlns:a="http://schemas.openxmlformats.org/drawingml/2006/main" name="Theme41">
  <a:themeElements>
    <a:clrScheme name="Theme4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2026-06-25T17:42:23Z</dcterms:created>
  <dcterms:modified xsi:type="dcterms:W3CDTF">2026-06-25T17:42:23Z</dcterms:modified>
  <dc:title>Bible.com.au: 1 Samuel 3:1-21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