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2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woman said to him, “Surely you know what Saul has done. He has cut off the mediums and spiritists from the land. Why have you set a trap for my life to bring about my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swore to her by the Lord, “As surely as the Lord lives, you will not be punished for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woman asked, “Whom shall I bring up for you?”“Bring up Samuel,” he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oman saw Samuel, she cried out at the top of her voice and said to Saul, “Why have you deceived me? You are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said to her, “Don’t be afraid. What do you see?”The woman said, “I see a ghostly figure coming up out of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es he look like?” he asked.“An old man wearing a robe is coming up,” she said.Then Saul knew it was Samuel, and he bowed down and prostrated himself with his face to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said to Saul, “Why have you disturbed me by bringing me up?”“I am in great distress,” Saul said. “The Philistines are fighting against me, and God has departed from me. He no longer answers me, either by prophets or by dreams. So I have called on you to tell me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uel said, “Why do you consult me, now that the Lord has departed from you and become your ene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done what he predicted through me. The Lord has torn the kingdom out of your hands and given it to one of your neighbors—to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you did not obey the Lord or carry out his fierce wrath against the Amalekites, the Lord has done this to you to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 Philistines gathered their forces to fight against Israel. Achish said to David, “You must understand that you and your men will accompany me in the arm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deliver both Israel and you into the hands of the Philistines, and tomorrow you and your sons will be with me. The Lord will also give the army of Israel into the hands of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mmediately Saul fell full length on the ground, filled with fear because of Samuel’s words. His strength was gone, for he had eaten nothing all that day and all that n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woman came to Saul and saw that he was greatly shaken, she said, “Look, your servant has obeyed you. I took my life in my hands and did what you told me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listen to your servant and let me give you some food so you may eat and have the strength to go on your 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refused and said, “I will not eat.”But his men joined the woman in urging him, and he listened to them. He got up from the ground and sat on the cou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had a fattened calf at the house, which she butchered at once. She took some flour, kneaded it and baked bread without ye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e set it before Saul and his men, and they ate. That same night they got up and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said, “Then you will see for yourself what your servant can do.”Achish replied, “Very well, I will make you my bodyguard for life.”Saul and the Medium at End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Samuel was dead, and all Israel had mourned for him and buried him in his own town of Ramah. Saul had expelled the mediums and spiritists from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assembled and came and set up camp at Shunem, while Saul gathered all Israel and set up camp at Gilbo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Saul saw the Philistine army, he was afraid; terror filled his he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nquired of the Lord, but the Lord did not answer him by dreams or Urim or proph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then said to his attendants, “Find me a woman who is a medium, so I may go and inquire of her.”“There is one in Endor,” they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aul disguised himself, putting on other clothes, and at night he and two men went to the woman. “Consult a spirit for me,” he said, “and bring up for me the one I name.”]]></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2026-06-24T21:26:16Z</dcterms:created>
  <dcterms:modified xsi:type="dcterms:W3CDTF">2026-06-24T21:26:16Z</dcterms:modified>
  <dc:title>Bible.com.au: 1 Samuel 28:1-25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