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29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7: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Among the Philisti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David thought to himself, “One of these days I will be destroyed by the hand of Saul. The best thing I can do is to escape to the land of the Philistines. Then Saul will give up searching for me anywhere in Israel, and I will slip out of his h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David and the six hundred men with him left and went over to Achish son of Maok king of Ga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avid and his men settled in Gath with Achish. Each man had his family with him, and David had his two wives: Ahinoam of Jezreel and Abigail of Carmel, the widow of Nab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Saul was told that David had fled to Gath, he no longer searched for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David said to Achish, “If I have found favor in your eyes, let a place be assigned to me in one of the country towns, that I may live there. Why should your servant live in the royal city with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on that day Achish gave him Ziklag, and it has belonged to the kings of Judah ever si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avid lived in Philistine territory a year and four month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David and his men went up and raided the Geshurites, the Girzites and the Amalekites. (From ancient times these peoples had lived in the land extending to Shur and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ever David attacked an area, he did not leave a man or woman alive, but took sheep and cattle, donkeys and camels, and clothes. Then he returned to Achis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Achish asked, “Where did you go raiding today?” David would say, “Against the Negev of Judah” or “Against the Negev of Jerahmeel” or “Against the Negev of the Keni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did not leave a man or woman alive to be brought to Gath, for he thought, “They might inform on us and say, ‘This is what David did.’ ” And such was his practice as long as he lived in Philistine territo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hish trusted David and said to himself, “He has become so obnoxious to his people, the Israelites, that he will be my servant for lif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2026-10-03T22:31:03Z</dcterms:created>
  <dcterms:modified xsi:type="dcterms:W3CDTF">2026-10-03T22:31:03Z</dcterms:modified>
  <dc:title>Bible.com.au: 1 Samuel 27:1-12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