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went out of the cave and called out to Saul, “My lord the king!” When Saul looked behind him, David bowed down and prostrated himself with his face to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Saul, “Why do you listen when men say, ‘David is bent on harm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day you have seen with your own eyes how the Lord delivered you into my hands in the cave. Some urged me to kill you, but I spared you; I said, ‘I will not lay my hand on my lord, because he is the Lord’s an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my father, look at this piece of your robe in my hand! I cut off the corner of your robe but did not kill you. See that there is nothing in my hand to indicate that I am guilty of wrongdoing or rebellion. I have not wronged you, but you are hunting me down to take my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judge between you and me. And may the Lord avenge the wrongs you have done to me, but my hand will not touc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old saying goes, ‘From evildoers come evil deeds,’ so my hand will not touc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st whom has the king of Israel come out? Who are you pursuing? A dead dog? A fl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y the Lord be our judge and decide between us. May he consider my cause and uphold it; may he vindicate me by delivering me from you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finished saying this, Saul asked, “Is that your voice, David my son?” And he wept a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more righteous than I,” he said. “You have treated me well, but I have treated you ba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pares Saul’s Lif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just now told me about the good you did to me; the Lord delivered me into your hands, but you did not ki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man finds his enemy, does he let him get away unharmed? May the Lord reward you well for the way you treated me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ow that you will surely be king and that the kingdom of Israel will be established in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swear to me by the Lord that you will not kill off my descendants or wipe out my name from my father’s fami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gave his oath to Saul. Then Saul returned home, but David and his men went up to the strong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aul returned from pursuing the Philistines, he was told, “David is in the Desert of En Ge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took three thousand able young men from all Israel and set out to look for David and his men near the Crags of the Wild Goa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me to the sheep pens along the way; a cave was there, and Saul went in to relieve himself. David and his men were far back in the c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n said, “This is the day the Lord spoke of when he said to you, ‘I will give your enemy into your hands for you to deal with as you wish.’ ” Then David crept up unnoticed and cut off a corner of Saul’s ro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David was conscience-stricken for having cut off a corner of his rob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his men, “The Lord forbid that I should do such a thing to my master, the Lord’s anointed, or lay my hand on him; for he is the anointed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se words David sharply rebuked his men and did not allow them to attack Saul. And Saul left the cave and went his way.]]></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2026-06-09T23:12:41Z</dcterms:created>
  <dcterms:modified xsi:type="dcterms:W3CDTF">2026-06-09T23:12:41Z</dcterms:modified>
  <dc:title>Bible.com.au: 1 Samuel 24:1-22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