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up all his forces for battle, to go down to Keilah to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against him, he said to Abiathar the priest, “Bring the eph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Lord, God of Israel, your servant has heard definitely that Saul plans to come to Keilah and destroy the town on account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surrender me to him? Will Saul come down, as your servant has heard? Lord, God of Israel, tell your servant.”And the Lord said, “He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David asked, “Will the citizens of Keilah surrender me and my men to Saul?”And the Lord said, “They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about six hundred in number, left Keilah and kept moving from place to place. When Saul was told that David had escaped from Keilah, he did not go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the wilderness strongholds and in the hills of the Desert of Ziph. Day after day Saul searched for him, but God did not give David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David was at Horesh in the Desert of Ziph, he learned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s son Jonathan went to David at Horesh and helped him find strength in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he said. “My father Saul will not lay a hand on you. You will be king over Israel, and I will be second to you. Even my father Saul knows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covenant before the Lord. Then Jonathan went home, but David remained at Hor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Ziphites went up to Saul at Gibeah and said, “Is not David hiding among us in the strongholds at Horesh, on the hill of Hak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Your Majesty, come down whenever it pleases you to do so, and we will be responsible for giving him into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plied, “The Lord bless you for your concern f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get more information. Find out where David usually goes and who has seen him there. They tell me he is very cra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about all the hiding places he uses and come back to me with definite information. Then I will go with you; if he is in the area, I will track him down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out and went to Ziph ahead of Saul. Now David and his men were in the Desert of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began the search, and when David was told about it, he went down to the rock and stayed in the Desert of Maon. When Saul heard this, he went into the Desert of Maon in pursuit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long one side of the mountain, and David and his men were on the other side, hurrying to get away from Saul. As Saul and his forces were closing in on David and his men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essenger came to Saul, saying, “Come quickly! The Philistines are raiding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told, “Look, the Philistines are fighting against Keilah and are looting the threshing 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ul broke off his pursuit of David and went to meet the Philistines. That is why they call this place Sela Hammahlek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re and lived in the strongholds of En Ge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nquired of the Lord, saying, “Shall I go and attack these Philistines?”The Lord answered him, “Go, attack the Philistines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Here in Judah we are afraid. How much more, then, if we go to Keilah against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inquired of the Lord, and the Lord answered him, “Go down to Keilah, for I am going to give the Philistines into you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fought the Philistines and carried off their livestock. He inflicted heavy losses on the Philistines and sav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biathar son of Ahimelek had brought the ephod down with him when he fled to David at Keilah.)Saul Pursues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delivered him into my hands, for David has imprisoned himself by entering a town with gates and ba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2026-07-23T02:03:43Z</dcterms:created>
  <dcterms:modified xsi:type="dcterms:W3CDTF">2026-07-23T02:03:43Z</dcterms:modified>
  <dc:title>Bible.com.au: 1 Samuel 23:1-29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