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aises the poor from the dustand lifts the needy from the ash heap;he seats them with princesand has them inherit a throne of honor.“For the foundations of the earth are the Lord’s;on them he has set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guard the feet of his faithful servants,but the wicked will be silenced in the place of darkness.“It is not by strength that one prevai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se who oppose the Lord will be broken.The Most High will thunder from heaven;the Lord will judge the ends of the earth.“He will give strength to his kingand exalt the horn of his anoi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lkanah went home to Ramah, but the boy ministered before the Lord under Eli the priest.Eli’s Wicked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s sons were scoundrels; they had no regard for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t was the practice of the priests that, whenever any of the people offered a sacrifice, the priest’s servant would come with a three-pronged fork in his hand while the meat was being boi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ould plunge the fork into the pan or kettle or caldron or pot. Whatever the fork brought up the priest would take for himself. This is how they treated all the Israelites who came to Shilo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even before the fat was burned, the priest’s servant would come and say to the person who was sacrificing, “Give the priest some meat to roast; he won’t accept boiled meat from you, but only r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 person said to him, “Let the fat be burned first, and then take whatever you want,” the servant would answer, “No, hand it over now; if you don’t, I’ll take it by for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sin of the young men was very great in the Lord’s sight, for they were treating the Lord’s offering with contem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nnah’s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amuel was ministering before the Lord—a boy wearing a linen eph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year his mother made him a little robe and took it to him when she went up with her husband to offer the annual sacrif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 would bless Elkanah and his wife, saying, “May the Lord give you children by this woman to take the place of the one she prayed for and gave to the Lord.” Then they would go h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was gracious to Hannah; she gave birth to three sons and two daughters. Meanwhile, the boy Samuel grew up in the presenc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Eli, who was very old, heard about everything his sons were doing to all Israel and how they slept with the women who served at the entrance to the tent of meet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said to them, “Why do you do such things? I hear from all the people about these wicked deeds of you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my sons; the report I hear spreading among the Lord’s people is not g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one person sins against another, God may mediate for the offender; but if anyone sins against the Lord, who will intercede for them?” His sons, however, did not listen to their father’s rebuke, for it was the Lord’s will to put them to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boy Samuel continued to grow in stature and in favor with the Lord and with people.Prophecy Against the House of E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a man of God came to Eli and said to him, “This is what the Lord says: ‘Did I not clearly reveal myself to your ancestor’s family when they were in Egypt under Pharao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annah prayed and said:“My heart rejoices in the Lord;in the Lord my horn is lifted high.My mouth boasts over my enemies,for I delight in your deliver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chose your ancestor out of all the tribes of Israel to be my priest, to go up to my altar, to burn incense, and to wear an ephod in my presence. I also gave your ancestor’s family all the food offerings presented by the Israel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y do you scorn my sacrifice and offering that I prescribed for my dwelling? Why do you honor your sons more than me by fattening yourselves on the choice parts of every offering made by my people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e Lord, the God of Israel, declares: ‘I promised that members of your family would minister before me forever.’ But now the Lord declares: ‘Far be it from me! Those who honor me I will honor, but those who despise me will be disdai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ime is coming when I will cut short your strength and the strength of your priestly house, so that no one in it will reach old a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ou will see distress in my dwelling. Although good will be done to Israel, no one in your family line will ever reach old ag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ry one of you that I do not cut off from serving at my altar I will spare only to destroy your sight and sap your strength, and all your descendants will die in the prime of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 ‘And what happens to your two sons, Hophni and Phinehas, will be a sign to you—they will both die on the same d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raise up for myself a faithful priest, who will do according to what is in my heart and mind. I will firmly establish his priestly house, and they will minister before my anointed one alwa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everyone left in your family line will come and bow down before him for a piece of silver and a loaf of bread and plead, “Appoint me to some priestly office so I can have food to eat.” ’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 one holy like the Lord;there is no one besides you;there is no Rock like 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keep talking so proudlyor let your mouth speak such arrogance,for the Lord is a God who knows,and by him deeds are weig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ows of the warriors are broken,but those who stumbled are armed with streng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were full hire themselves out for food,but those who were hungry are hungry no more.She who was barren has borne seven children,but she who has had many sons pines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brings death and makes alive;he brings down to the grave and raises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ends poverty and wealth;he humbles and he exalt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2026-06-12T04:09:28Z</dcterms:created>
  <dcterms:modified xsi:type="dcterms:W3CDTF">2026-06-12T04:09:28Z</dcterms:modified>
  <dc:title>Bible.com.au: 1 Samuel 2:1-36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