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more war broke out, and David went out and fought the Philistines. He struck them with such force that they fled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n evil spirit from the Lord came on Saul as he was sitting in his house with his spear in his hand. While David was playing the ly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tried to pin him to the wall with his spear, but David eluded him as Saul drove the spear into the wall. That night David made good his escap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men to David’s house to watch it and to kill him in the morning. But Michal, David’s wife, warned him, “If you don’t run for your life tonight, tomorrow you’ll be k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ichal let David down through a window, and he fled and esca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l took an idol and laid it on the bed, covering it with a garment and putting some goats’ hair at the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aul sent the men to capture David, Michal said, “He is 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ul sent the men back to see David and told them, “Bring him up to me in his bed so that I may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men entered, there was the idol in the bed, and at the head was some goats’ h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aid to Michal, “Why did you deceive me like this and send my enemy away so that he escaped?”Michal told him, “He said to me, ‘Let me get away. Why should I kill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ries to Kill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avid had fled and made his escape, he went to Samuel at Ramah and told him all that Saul had done to him. Then he and Samuel went to Naioth and stay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rd came to Saul: “David is in Naioth at Ram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sent men to capture him. But when they saw a group of prophets prophesying, with Samuel standing there as their leader, the Spirit of God came on Saul’s men, and they also prophes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was told about it, and he sent more men, and they prophesied too. Saul sent men a third time, and they also prophes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he himself left for Ramah and went to the great cistern at Seku. And he asked, “Where are Samuel and David?”“Over in Naioth at Ramah,” they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aul went to Naioth at Ramah. But the Spirit of God came even on him, and he walked along prophesying until he came to Nai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tripped off his garments, and he too prophesied in Samuel’s presence. He lay naked all that day and all that night. This is why people say, “Is Saul also among the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told his son Jonathan and all the attendants to kill David. But Jonathan had taken a great liking to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arned him, “My father Saul is looking for a chance to kill you. Be on your guard tomorrow morning; go into hiding and stay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o out and stand with my father in the field where you are. I’ll speak to him about you and will tell you what I fin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poke well of David to Saul his father and said to him, “Let not the king do wrong to his servant David; he has not wronged you, and what he has done has benefited you grea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life in his hands when he killed the Philistine. The Lord won a great victory for all Israel, and you saw it and were glad. Why then would you do wrong to an innocent man like David by killing him for no rea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listened to Jonathan and took this oath: “As surely as the Lord lives, David will not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nathan called David and told him the whole conversation. He brought him to Saul, and David was with Saul as befor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2026-06-01T22:36:53Z</dcterms:created>
  <dcterms:modified xsi:type="dcterms:W3CDTF">2026-06-01T22:36:53Z</dcterms:modified>
  <dc:title>Bible.com.au: 1 Samuel 19:1-24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