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5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alert and of sober mind. Your enemy the devil prowls around like a roaring lion looking for someone to dev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sist him, standing firm in the faith, because you know that the family of believers throughout the world is undergoing the same kind of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God of all grace, who called you to his eternal glory in Christ, after you have suffered a little while, will himself restore you and make you strong, firm and steadf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him be the power for ever and ever. Amen.Final Gree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th the help of Silas, whom I regard as a faithful brother, I have written to you briefly, encouraging you and testifying that this is the true grace of God. Stand fast i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 who is in Babylon, chosen together with you, sends you her greetings, and so does my son Ma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one another with a kiss of love.Peace to all of you who are in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Elders and the Fl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elders among you, I appeal as a fellow elder and a witness of Christ’s sufferings who also will share in the glory to be revea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shepherds of God’s flock that is under your care, watching over them—not because you must, but because you are willing, as God wants you to be; not pursuing dishonest gain, but eager to se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lording it over those entrusted to you, but being examples to the fl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Chief Shepherd appears, you will receive the crown of glory that will never fad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you who are younger, submit yourselves to your elders. All of you, clothe yourselves with humility toward one another, because,“God opposes the proudbut shows favor to the hum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umble yourselves, therefore, under God’s mighty hand, that he may lift you up in due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st all your anxiety on him because he cares for you.]]></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2026-06-12T19:24:42Z</dcterms:created>
  <dcterms:modified xsi:type="dcterms:W3CDTF">2026-06-12T19:24:42Z</dcterms:modified>
  <dc:title>Bible.com.au: 1 Peter 5:1-14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