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608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3: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n your hearts revere Christ as Lord. Always be prepared to give an answer to everyone who asks you to give the reason for the hope that you have. But do this with gentleness and respec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2026-06-04T03:43:28Z</dcterms:created>
  <dcterms:modified xsi:type="dcterms:W3CDTF">2026-06-04T03:43:28Z</dcterms:modified>
  <dc:title>Bible.com.au: 1 Peter 3:15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