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729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Peter 2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are a chosen people, a royal priesthood, a holy nation, God’s special possession, that you may declare the praises of him who called you out of darkness into his wonderful ligh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ce you were not a people, but now you are the people of God; once you had not received mercy, but now you have received mercy.Living Godly Lives in a Pagan Society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r friends, I urge you, as foreigners and exiles, to abstain from sinful desires, which wage war against your sou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ve such good lives among the pagans that, though they accuse you of doing wrong, they may see your good deeds and glorify God on the day he visits u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bmit yourselves for the Lord’s sake to every human authority: whether to the emperor, as the supreme authority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to governors, who are sent by him to punish those who do wrong and to commend those who do righ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God’s will that by doing good you should silence the ignorant talk of foolish peop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ve as free people, but do not use your freedom as a cover-up for evil; live as God’s slav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 proper respect to everyone, love the family of believers, fear God, honor the empero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laves, in reverent fear of God submit yourselves to your masters, not only to those who are good and considerate, but also to those who are hars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rid yourselves of all malice and all deceit, hypocrisy, envy, and slander of every kin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commendable if someone bears up under the pain of unjust suffering because they are conscious of Go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ow is it to your credit if you receive a beating for doing wrong and endure it? But if you suffer for doing good and you endure it, this is commendable before Go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is you were called, because Christ suffered for you, leaving you an example, that you should follow in his step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e committed no sin,and no deceit was found in his mouth.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hurled their insults at him, he did not retaliate; when he suffered, he made no threats. Instead, he entrusted himself to him who judges justl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e himself bore our sins” in his body on the cross, so that we might die to sins and live for righteousness; “by his wounds you have been healed.”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“you were like sheep going astray,” but now you have returned to the Shepherd and Overseer of your soul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newborn babies, crave pure spiritual milk, so that by it you may grow up in your salvation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at you have tasted that the Lord is good.The Living Stone and a Chosen People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you come to him, the living Stone—rejected by humans but chosen by God and precious to him—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lso, like living stones, are being built into a spiritual house to be a holy priesthood, offering spiritual sacrifices acceptable to God through Jesus Chri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Scripture it says:“See, I lay a stone in Zion,a chosen and precious cornerstone,and the one who trusts in himwill never be put to shame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o you who believe, this stone is precious. But to those who do not believe,“The stone the builders rejectedhas become the cornerstone,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“A stone that causes people to stumbleand a rock that makes them fall.”They stumble because they disobey the message—which is also what they were destined fo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2026-08-06T22:51:11Z</dcterms:created>
  <dcterms:modified xsi:type="dcterms:W3CDTF">2026-08-06T22:51:11Z</dcterms:modified>
  <dc:title>Bible.com.au: 1 Peter 2:1-25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