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2: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committed no sin,and no deceit was found in his mouth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2026-06-09T14:43:15Z</dcterms:created>
  <dcterms:modified xsi:type="dcterms:W3CDTF">2026-06-09T14:43:15Z</dcterms:modified>
  <dc:title>Bible.com.au: 1 Peter 2:22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