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0895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proper respect to everyone, love the family of believers, fear God, honor the emper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2026-05-29T16:47:13Z</dcterms:created>
  <dcterms:modified xsi:type="dcterms:W3CDTF">2026-05-29T16:47:13Z</dcterms:modified>
  <dc:title>Bible.com.au: 1 Peter 2:17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