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1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friends, I urge you, as foreigners and exiles, to abstain from sinful desires, which wage war against your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such good lives among the pagans that, though they accuse you of doing wrong, they may see your good deeds and glorify God on the day he visits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2026-06-04T08:57:08Z</dcterms:created>
  <dcterms:modified xsi:type="dcterms:W3CDTF">2026-06-04T08:57:08Z</dcterms:modified>
  <dc:title>Bible.com.au: 1 Peter 2:11-12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