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24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Peter 2:1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r friends, I urge you, as foreigners and exiles, to abstain from sinful desires, which wage war against your sou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ve such good lives among the pagans that, though they accuse you of doing wrong, they may see your good deeds and glorify God on the day he visits u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2026-08-04T01:16:26Z</dcterms:created>
  <dcterms:modified xsi:type="dcterms:W3CDTF">2026-08-04T01:16:26Z</dcterms:modified>
  <dc:title>Bible.com.au: 1 Peter 2:11-12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