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are receiving the end result of your faith,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cerning this salvation, the prophets, who spoke of the grace that was to come to you, searched intently and with the greatest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ying to find out the time and circumstances to which the Spirit of Christ in them was pointing when he predicted the sufferings of the Messiah and the glories that w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vealed to them that they were not serving themselves but you, when they spoke of the things that have now been told you by those who have preached the gospel to you by the Holy Spirit sent from heaven. Even angels long to look into these things.Be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th minds that are alert and fully sober, set your hope on the grace to be brought to you when Jesus Christ is revealed at hi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do not conform to the evil desires you had when you lived in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he who called you is holy, so be holy in all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t is written: “Be holy, because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you call on a Father who judges each person’s work impartially, live out your time as foreigners here in reveren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know that it was not with perishable things such as silver or gold that you were redeemed from the empty way of life handed down to you from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To God’s elect, exiles scattered throughout the provinces of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 lamb without blemish or defe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chosen before the creation of the world, but was revealed in these last times for your s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him you believe in God, who raised him from the dead and glorified him, and so your faith and hope ar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you have purified yourselves by obeying the truth so that you have sincere love for each other, love one another deeply, from th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you have been born again, not of perishable seed, but of imperishable, through the living and enduring word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ll people are like grass,and all their glory is like the flowers of the field;the grass withers and the flowers f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s forever.”And this is the word that was preach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ve been chosen according to the foreknowledge of God the Father, through the sanctifying work of the Spirit, to be obedient to Jesus Christ and sprinkled with his blood:Grace and peace be yours in abundance.Praise to God for a Living Ho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In his great mercy he has given us new birth into a living hope through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to an inheritance that can never perish, spoil or fade. This inheritance is kept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through faith are shielded by God’s power until the coming of the salvation that is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this you greatly rejoice, though now for a little while you may have had to suffer grief in all kinds of tr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have come so that the proven genuineness of your faith—of greater worth than gold, which perishes even though refined by fire—may result in praise, glory and honor when Jesus Christ is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you have not seen him, you love him; and even though you do not see him now, you believe in him and are filled with an inexpressible and glorious joy,]]></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2026-06-15T08:18:02Z</dcterms:created>
  <dcterms:modified xsi:type="dcterms:W3CDTF">2026-06-15T08:18:02Z</dcterms:modified>
  <dc:title>Bible.com.au: 1 Peter 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