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1: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the precious blood of Christ, a lamb without blemish or defec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2026-10-11T02:34:20Z</dcterms:created>
  <dcterms:modified xsi:type="dcterms:W3CDTF">2026-10-11T02:34:20Z</dcterms:modified>
  <dc:title>Bible.com.au: 1 Peter 1:19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