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15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Peter 1: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 the precious blood of Christ, a lamb without blemish or defec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2026-08-11T08:01:28Z</dcterms:created>
  <dcterms:modified xsi:type="dcterms:W3CDTF">2026-08-11T08:01:28Z</dcterms:modified>
  <dc:title>Bible.com.au: 1 Peter 1:19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