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alace in which he was to live, set farther back, was similar in design. Solomon also made a palace like this hall for Pharaoh’s daughter, whom he had marr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se structures, from the outside to the great courtyard and from foundation to eaves, were made of blocks of high-grade stone cut to size and smoothed on their inner and outer fa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undations were laid with large stones of good quality, some measuring ten cubits and some 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ove were high-grade stones, cut to size, and cedar bea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reat courtyard was surrounded by a wall of three courses of dressed stone and one course of trimmed cedar beams, as was the inner courtyard of the temple of the Lord with its portico.The Temple’s Furnis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sent to Tyre and brought Hur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se mother was a widow from the tribe of Naphtali and whose father was from Tyre and a skilled craftsman in bronze. Huram was filled with wisdom, with understanding and with knowledge to do all kinds of bronze work. He came to King Solomon and did all the work assigne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cast two bronze pillars, each eighteen cubits high and twelve cubits in circumfer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two capitals of cast bronze to set on the tops of the pillars; each capital was five cubits h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network of interwoven chains adorned the capitals on top of the pillars, seven for each capit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His Pa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ade pomegranates in two rows encircling each network to decorate the capitals on top of the pillars. He did the same for each capit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apitals on top of the pillars in the portico were in the shape of lilies, four cubits hi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capitals of both pillars, above the bowl-shaped part next to the network, were the two hundred pomegranates in rows all a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erected the pillars at the portico of the temple. The pillar to the south he named Jakin and the one to the north Bo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apitals on top were in the shape of lilies. And so the work on the pillars was comple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made the Sea of cast metal, circular in shape, measuring ten cubits from rim to rim and five cubits high. It took a line of thirty cubits to measure aroun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low the rim, gourds encircled it—ten to a cubit. The gourds were cast in two rows in one piece with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a stood on twelve bulls, three facing north, three facing west, three facing south and three facing east. The Sea rested on top of them, and their hindquarters were toward the cen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a handbreadth in thickness, and its rim was like the rim of a cup, like a lily blossom. It held two thousand bath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lso made ten movable stands of bronze; each was four cubits long, four wide and three h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took Solomon thirteen years, however, to complete the construction of his pa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how the stands were made: They had side panels attached to upri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panels between the uprights were lions, bulls and cherubim—and on the uprights as well. Above and below the lions and bulls were wreaths of hammered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ch stand had four bronze wheels with bronze axles, and each had a basin resting on four supports, cast with wreaths on each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inside of the stand there was an opening that had a circular frame one cubit deep. This opening was round, and with its basework it measured a cubit and a half. Around its opening there was engraving. The panels of the stands were square, not 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our wheels were under the panels, and the axles of the wheels were attached to the stand. The diameter of each wheel was a cubit and a hal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heels were made like chariot wheels; the axles, rims, spokes and hubs were all of cast met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ach stand had four handles, one on each corner, projecting from the st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the top of the stand there was a circular band half a cubit deep. The supports and panels were attached to the top of the st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engraved cherubim, lions and palm trees on the surfaces of the supports and on the panels, in every available space, with wreaths all arou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way he made the ten stands. They were all cast in the same molds and were identical in size and sh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the Palace of the Forest of Lebanon a hundred cubits long, fifty wide and thirty high, with four rows of cedar columns supporting trimmed cedar be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then made ten bronze basins, each holding forty baths and measuring four cubits across, one basin to go on each of the ten sta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placed five of the stands on the south side of the temple and five on the north. He placed the Sea on the south side, at the southeast corner of the tem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also made the pots and shovels and sprinkling bowls.So Huram finished all the work he had undertaken for King Solomon in the tem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wo pillars;the two bowl-shaped capitals on top of the pillars;the two sets of network decorating the two bowl-shaped capitals on top of the pill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four hundred pomegranates for the two sets of network (two rows of pomegranates for each network decorating the bowl-shaped capitals on top of the pilla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en stands with their ten basi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ea and the twelve bulls under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ots, shovels and sprinkling bowls.All these objects that Huram made for King Solomon for the temple of the Lord were of burnished bronz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king had them cast in clay molds in the plain of the Jordan between Sukkoth and Zareth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lomon left all these things unweighed, because there were so many; the weight of the bronze was not determi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roofed with cedar above the beams that rested on the columns—forty-five beams, fifteen to a ro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lomon also made all the furnishings that were in the Lord’s temple:the golden altar;the golden table on which was the bread of the Presen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ampstands of pure gold (five on the right and five on the left, in front of the inner sanctuary);the gold floral work and lamps and to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ure gold basins, wick trimmers, sprinkling bowls, dishes and censers;and the gold sockets for the doors of the innermost room, the Most Holy Place, and also for the doors of the main hall of the temp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 all the work King Solomon had done for the temple of the Lord was finished, he brought in the things his father David had dedicated—the silver and gold and the furnishings—and he placed them in the treasuries of the Lord’s temp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s windows were placed high in sets of three, facing each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doorways had rectangular frames; they were in the front part in sets of three, facing each 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 colonnade fifty cubits long and thirty wide. In front of it was a portico, and in front of that were pillars and an overhanging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built the throne hall, the Hall of Justice, where he was to judge, and he covered it with cedar from floor to ceiling.]]></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2026-07-22T10:21:45Z</dcterms:created>
  <dcterms:modified xsi:type="dcterms:W3CDTF">2026-07-22T10:21:45Z</dcterms:modified>
  <dc:title>Bible.com.au: 1 Kings 7:1-51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