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8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ir names:Ben-Hur, in the hill country of Ephr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n-Deker, in Makaz, Shaalbim, Beth Shemesh and Elon Beth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n-Hesed, in Arubboth (Sokoh and all the land of Hepher were 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n-Abinadab, in Naphoth Dor (he was married to Taphath daughter of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ana son of Ahilud, in Taanach and Megiddo, and in all of Beth Shan next to Zarethan below Jezreel, from Beth Shan to Abel Meholah across to Jokm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n-Geber, in Ramoth Gilead (the settlements of Jair son of Manasseh in Gilead were his, as well as the region of Argob in Bashan and its sixty large walled cities with bronze gate b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adab son of Iddo, in Mahan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maaz, in Naphtali (he had married Basemath daughter of Solo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ana son of Hushai, in Asher and in Al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oshaphat son of Paruah, in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Officials and Govern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imei son of Ela, in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eber son of Uri, in Gilead (the country of Sihon king of the Amorites and the country of Og king of Bashan). He was the only governor over the district.Solomon’s Daily Provis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of Judah and Israel were as numerous as the sand on the seashore; they ate, they drank and they were happ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lomon ruled over all the kingdoms from the Euphrates River to the land of the Philistines, as far as the border of Egypt. These countries brought tribute and were Solomon’s subjects all his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s daily provisions were thirty cors of the finest flour and sixty cors of me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n head of stall-fed cattle, twenty of pasture-fed cattle and a hundred sheep and goats, as well as deer, gazelles, roebucks and choice fow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 ruled over all the kingdoms west of the Euphrates River, from Tiphsah to Gaza, and had peace on all sid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uring Solomon’s lifetime Judah and Israel, from Dan to Beersheba, lived in safety, everyone under their own vine and under their own fig tr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had four thousand stalls for chariot horses, and twelve thousand hor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district governors, each in his month, supplied provisions for King Solomon and all who came to the king’s table. They saw to it that nothing was lac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King Solomon ruled over all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lso brought to the proper place their quotas of barley and straw for the chariot horses and the other horses.Solomon’s Wis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gave Solomon wisdom and very great insight, and a breadth of understanding as measureless as the sand on the sea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s wisdom was greater than the wisdom of all the people of the East, and greater than all the wisdom of Egyp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was wiser than anyone else, including Ethan the Ezrahite—wiser than Heman, Kalkol and Darda, the sons of Mahol. And his fame spread to all the surrounding nat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three thousand proverbs and his songs numbered a thousand and f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poke about plant life, from the cedar of Lebanon to the hyssop that grows out of walls. He also spoke about animals and birds, reptiles and fis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all nations people came to listen to Solomon’s wisdom, sent by all the kings of the world, who had heard of his wisdo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were his chief officials:Azariah son of Zadok, the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horeph and Ahijah, sons of Shisha, secretaries;Jehoshaphat son of Ahilud, reco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aiah son of Jehoiada, commander in chief;Zadok and Abiathar,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zariah son of Nathan, in charge of the district governors;Zabud son of Nathan, a priest and adviser to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shar, palace administrator;Adoniram son of Abda, in charge of forced l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had twelve district governors over all Israel, who supplied provisions for the king and the royal household. Each one had to provide supplies for one month in the year.]]></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2026-06-05T06:49:23Z</dcterms:created>
  <dcterms:modified xsi:type="dcterms:W3CDTF">2026-06-05T06:49:23Z</dcterms:modified>
  <dc:title>Bible.com.au: 1 Kings 4:1-34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