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he replied. “Go tell your master, ‘Elijah is her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have I done wrong,” asked Obadiah, “that you are handing your servant over to Ahab to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your God lives, there is not a nation or kingdom where my master has not sent someone to look for you. And whenever a nation or kingdom claimed you were not there, he made them swear they could not fi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you tell me to go to my master and say, ‘Elijah i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on’t know where the Spirit of the Lord may carry you when I leave you. If I go and tell Ahab and he doesn’t find you, he will kill me. Yet I your servant have worshiped the Lord since my y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n’t you heard, my lord, what I did while Jezebel was killing the prophets of the Lord? I hid a hundred of the Lord’s prophets in two caves, fifty in each, and suppli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you tell me to go to my master and say, ‘Elijah is here.’ H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jah said, “As the Lord Almighty lives, whom I serve, I will surely present myself to Ahab today.”Elijah on Mount Carm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saw Elijah, he said to him, “Is that you, you troubler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Obad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not made trouble for Israel,” Elijah replied. “But you and your father’s family have. You have abandoned the Lord’s commands and have followed the Ba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the people from all over Israel to meet me on Mount Carmel. And bring the four hundred and fifty prophets of Baal and the four hundred prophets of Asherah, who eat at Jezebel’s ta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word throughout all Israel and assembled the prophets on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went before the people and said, “How long will you waver between two opinions? If the Lord is God, follow him; but if Baal is God, follow him.”But the people said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to them, “I am the only one of the Lord’s prophets left, but Baal has four hundred and fifty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t two bulls for us. Let Baal’s prophets choose one for themselves, and let them cut it into pieces and put it on the wood but not set fire to it. I will prepare the other bull and put it on the wood but not set fir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ou call on the name of your god, and I will call on the name of the Lord. The god who answers by fire—he is God.”Then all the people said, “What you say i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jah said to the prophets of Baal, “Choose one of the bulls and prepare it first, since there are so many of you. Call on the name of your god, but do not light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took the bull given them and prepared it.Then they called on the name of Baal from morning till noon. “Baal, answer us!” they shouted. But there was no response; no one answered. And they danced around the altar they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began to taunt them. “Shout louder!” he said. “Surely he is a god! Perhaps he is deep in thought, or busy, or traveling. Maybe he is sleeping and must be awake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long time, in the third year, the word of the Lord came to Elijah: “Go and present yourself to Ahab, and I will send rain o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shouted louder and slashed themselves with swords and spears, as was their custom, until their blood flow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idday passed, and they continued their frantic prophesying until the time for the evening sacrifice. But there was no response, no one answered, no one paid atten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all the people, “Come here to me.” They came to him, and he repaired the altar of the Lord, which had been tor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lijah took twelve stones, one for each of the tribes descended from Jacob, to whom the word of the Lord had come, saying, “Your name shall b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e stones he built an altar in the name of the Lord, and he dug a trench around it large enough to hold two seahs of se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rranged the wood, cut the bull into pieces and laid it on the wood. Then he said to them, “Fill four large jars with water and pour it on the offering and on the w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it again,” he said, and they did it again.“Do it a third time,” he ordered, and they did it the third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water ran down around the altar and even filled the tren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time of sacrifice, the prophet Elijah stepped forward and prayed: “Lord, the God of Abraham, Isaac and Israel, let it be known today that you are God in Israel and that I am your servant and have done all these things at your comm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ese people will know that you, Lord, are God, and that you are turning their hearts back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went to present himself to Ahab.Now the famine was severe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burned up the sacrifice, the wood, the stones and the soil, and also licked up the water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all the people saw this, they fell prostrate and cried, “The Lord—he is God! The Lord—he is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Elijah commanded them, “Seize the prophets of Baal. Don’t let anyone get away!” They seized them, and Elijah had them brought down to the Kishon Valley and slaughtered t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to Ahab, “Go, eat and drink, for there is the sound of a heavy r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off to eat and drink, but Elijah climbed to the top of Carmel, bent down to the ground and put his face between his kne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o and look toward the sea,” he told his servant. And he went up and looked.“There is nothing there,” he said.Seven times Elijah said, “Go bac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venth time the servant reported, “A cloud as small as a man’s hand is rising from the sea.”So Elijah said, “Go and tell Ahab, ‘Hitch up your chariot and go down before the rain stops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eanwhile, the sky grew black with clouds, the wind rose, a heavy rain started falling and Ahab rode off to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came on Elijah and, tucking his cloak into his belt, he ran ahead of Ahab all the way to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had summoned Obadiah, his palace administrator. (Obadiah was a devout believer in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Jezebel was killing off the Lord’s prophets, Obadiah had taken a hundred prophets and hidden them in two caves, fifty in each, and had supplied them with food and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had said to Obadiah, “Go through the land to all the springs and valleys. Maybe we can find some grass to keep the horses and mules alive so we will not have to kill any of our anim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they were to cover, Ahab going in one direction and Obadiah in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Obadiah was walking along, Elijah met him. Obadiah recognized him, bowed down to the ground, and said, “Is it really you, my lord Elijah?”]]></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2026-07-23T02:06:53Z</dcterms:created>
  <dcterms:modified xsi:type="dcterms:W3CDTF">2026-07-23T02:06:53Z</dcterms:modified>
  <dc:title>Bible.com.au: 1 Kings 18:1-46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