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1417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Kings 17:1-2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lijah Announces a Great Drought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Elijah the Tishbite, from Tishbe in Gilead, said to Ahab, “As the Lord, the God of Israel, lives, whom I serve, there will be neither dew nor rain in the next few years except at my word.”Elijah Fed by Ravens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word of the Lord came to Elijah: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Leave here, turn eastward and hide in the Kerith Ravine, east of the Jordan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ill drink from the brook, and I have directed the ravens to supply you with food there.”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he did what the Lord had told him. He went to the Kerith Ravine, east of the Jordan, and stayed ther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avens brought him bread and meat in the morning and bread and meat in the evening, and he drank from the brook.Elijah and the Widow at Zarephath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me time later the brook dried up because there had been no rain in the lan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word of the Lord came to him: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Go at once to Zarephath in the region of Sidon and stay there. I have directed a widow there to supply you with food.”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he went to Zarephath. When he came to the town gate, a widow was there gathering sticks. He called to her and asked, “Would you bring me a little water in a jar so I may have a drink?”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she was going to get it, he called, “And bring me, please, a piece of bread.”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As surely as the Lord your God lives,” she replied, “I don’t have any bread—only a handful of flour in a jar and a little olive oil in a jug. I am gathering a few sticks to take home and make a meal for myself and my son, that we may eat it—and die.”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lijah said to her, “Don’t be afraid. Go home and do as you have said. But first make a small loaf of bread for me from what you have and bring it to me, and then make something for yourself and your son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is is what the Lord, the God of Israel, says: ‘The jar of flour will not be used up and the jug of oil will not run dry until the day the Lord sends rain on the land.’ ”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went away and did as Elijah had told her. So there was food every day for Elijah and for the woman and her family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jar of flour was not used up and the jug of oil did not run dry, in keeping with the word of the Lord spoken by Elijah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me time later the son of the woman who owned the house became ill. He grew worse and worse, and finally stopped breathing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said to Elijah, “What do you have against me, man of God? Did you come to remind me of my sin and kill my son?”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Give me your son,” Elijah replied. He took him from her arms, carried him to the upper room where he was staying, and laid him on his be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he cried out to the Lord, “Lord my God, have you brought tragedy even on this widow I am staying with, by causing her son to die?”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he stretched himself out on the boy three times and cried out to the Lord, “Lord my God, let this boy’s life return to him!”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heard Elijah’s cry, and the boy’s life returned to him, and he lived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lijah picked up the child and carried him down from the room into the house. He gave him to his mother and said, “Look, your son is alive!”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woman said to Elijah, “Now I know that you are a man of God and that the word of the Lord from your mouth is the truth.”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9">
  <a:themeElements>
    <a:clrScheme name="Theme3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2026-10-03T03:24:57Z</dcterms:created>
  <dcterms:modified xsi:type="dcterms:W3CDTF">2026-10-03T03:24:57Z</dcterms:modified>
  <dc:title>Bible.com.au: 1 Kings 17:1-24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