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5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ings 1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him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 at once to Zarephath in the region of Sidon and stay there. I have directed a widow there to supply you with foo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to Zarephath. When he came to the town gate, a widow was there gathering sticks. He called to her and asked, “Would you bring me a little water in a jar so I may have a drink?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he was going to get it, he called, “And bring me, please, a piece of brea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surely as the Lord your God lives,” she replied, “I don’t have any bread—only a handful of flour in a jar and a little olive oil in a jug. I am gathering a few sticks to take home and make a meal for myself and my son, that we may eat it—and die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said to her, “Don’t be afraid. Go home and do as you have said. But first make a small loaf of bread for me from what you have and bring it to me, and then make something for yourself and your s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, the God of Israel, says: ‘The jar of flour will not be used up and the jug of oil will not run dry until the day the Lord sends rain on the land.’ 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ent away and did as Elijah had told her. So there was food every day for Elijah and for the woman and her fami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jar of flour was not used up and the jug of oil did not run dry, in keeping with the word of the Lord spoken by Elija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ime later the son of the woman who owned the house became ill. He grew worse and worse, and finally stopped breath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Announces a Great Drough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aid to Elijah, “What do you have against me, man of God? Did you come to remind me of my sin and kill my son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ive me your son,” Elijah replied. He took him from her arms, carried him to the upper room where he was staying, and laid him on his b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cried out to the Lord, “Lord my God, have you brought tragedy even on this widow I am staying with, by causing her son to die?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tretched himself out on the boy three times and cried out to the Lord, “Lord my God, let this boy’s life return to him!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ard Elijah’s cry, and the boy’s life returned to him, and he li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picked up the child and carried him down from the room into the house. He gave him to his mother and said, “Look, your son is alive!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man said to Elijah, “Now I know that you are a man of God and that the word of the Lord from your mouth is the truth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Elijah the Tishbite, from Tishbe in Gilead, said to Ahab, “As the Lord, the God of Israel, lives, whom I serve, there will be neither dew nor rain in the next few years except at my word.”Elijah Fed by Raven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Elija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ave here, turn eastward and hide in the Kerith Ravine, east of the Jord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drink from the brook, and I have directed the ravens to supply you with food ther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did what the Lord had told him. He went to the Kerith Ravine, east of the Jordan, and stayed the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vens brought him bread and meat in the morning and bread and meat in the evening, and he drank from the brook.Elijah and the Widow at Zarephat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ime later the brook dried up because there had been no rain in the 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2026-06-09T21:57:45Z</dcterms:created>
  <dcterms:modified xsi:type="dcterms:W3CDTF">2026-06-09T21:57:45Z</dcterms:modified>
  <dc:title>Bible.com.au: 1 Kings 17:1-24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