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man of God answered the king, “Even if you were to give me half your possessions, I would not go with you, nor would I eat bread or drink water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was commanded by the word of the Lord: ‘You must not eat bread or drink water or return by the way you ca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took another road and did not return by the way he had come to Beth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was a certain old prophet living in Bethel, whose sons came and told him all that the man of God had done there that day. They also told their father what he had said to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father asked them, “Which way did he go?” And his sons showed him which road the man of God from Judah had t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aid to his sons, “Saddle the donkey for me.” And when they had saddled the donkey for him, he mount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ode after the man of God. He found him sitting under an oak tree and asked, “Are you the man of God who came from Judah?”“I am,” he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prophet said to him, “Come home with me and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of God said, “I cannot turn back and go with you, nor can I eat bread or drink water with you in this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have been told by the word of the Lord: ‘You must not eat bread or drink water there or return by the way you cam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an of God From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ld prophet answered, “I too am a prophet, as you are. And an angel said to me by the word of the Lord: ‘Bring him back with you to your house so that he may eat bread and drink water.’ ” (But he was lying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man of God returned with him and ate and drank in hi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le they were sitting at the table, the word of the Lord came to the old prophet who had brought him ba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ried out to the man of God who had come from Judah, “This is what the Lord says: ‘You have defied the word of the Lord and have not kept the command the Lord your God gave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came back and ate bread and drank water in the place where he told you not to eat or drink. Therefore your body will not be buried in the tomb of your ancestor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man of God had finished eating and drinking, the prophet who had brought him back saddled his donkey f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he went on his way, a lion met him on the road and killed him, and his body was left lying on the road, with both the donkey and the lion standing besid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people who passed by saw the body lying there, with the lion standing beside the body, and they went and reported it in the city where the old prophet li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prophet who had brought him back from his journey heard of it, he said, “It is the man of God who defied the word of the Lord. The Lord has given him over to the lion, which has mauled him and killed him, as the word of the Lord had warn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ophet said to his sons, “Saddle the donkey for me,” and they did s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the word of the Lord a man of God came from Judah to Bethel, as Jeroboam was standing by the altar to make an offer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went out and found the body lying on the road, with the donkey and the lion standing beside it. The lion had neither eaten the body nor mauled the donke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prophet picked up the body of the man of God, laid it on the donkey, and brought it back to his own city to mourn for him and bury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laid the body in his own tomb, and they mourned over him and said, “Alas, my br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burying him, he said to his sons, “When I die, bury me in the grave where the man of God is buried; lay my bones beside his bon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message he declared by the word of the Lord against the altar in Bethel and against all the shrines on the high places in the towns of Samaria will certainly come tr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after this, Jeroboam did not change his evil ways, but once more appointed priests for the high places from all sorts of people. Anyone who wanted to become a priest he consecrated for the high pla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was the sin of the house of Jeroboam that led to its downfall and to its destruction from the face of the ear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e word of the Lord he cried out against the altar: “Altar, altar! This is what the Lord says: ‘A son named Josiah will be born to the house of David. On you he will sacrifice the priests of the high places who make offerings here, and human bones will be burned on you.’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same day the man of God gave a sign: “This is the sign the Lord has declared: The altar will be split apart and the ashes on it will be poured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King Jeroboam heard what the man of God cried out against the altar at Bethel, he stretched out his hand from the altar and said, “Seize him!” But the hand he stretched out toward the man shriveled up, so that he could not pull it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the altar was split apart and its ashes poured out according to the sign given by the man of God by the word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said to the man of God, “Intercede with the Lord your God and pray for me that my hand may be restored.” So the man of God interceded with the Lord, and the king’s hand was restored and became as it was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said to the man of God, “Come home with me for a meal, and I will give you a gift.”]]></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2026-07-23T02:07:05Z</dcterms:created>
  <dcterms:modified xsi:type="dcterms:W3CDTF">2026-07-23T02:07:05Z</dcterms:modified>
  <dc:title>Bible.com.au: 1 Kings 13:1-34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