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the water and the blood; and the three are in agre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ccept human testimony, but God’s testimony is greater because it is the testimony of God, which he has given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believes in the Son of God accepts this testimony. Whoever does not believe God has made him out to be a liar, because they have not believed the testimony God has given about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estimony: God has given us eternal life, and this life is in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the Son has life; whoever does not have the Son of God does not have life.Concluding Affirm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these things to you who believe in the name of the Son of God so that you may know that you have eternal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confidence we have in approaching God: that if we ask anything according to his will, he hears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s us—whatever we ask—we know that we have what we asked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see any brother or sister commit a sin that does not lead to death, you should pray and God will give them life. I refer to those whose sin does not lead to death. There is a sin that leads to death. I am not saying that you should pray about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rongdoing is sin, and there is sin that does not lea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n the Incarnate So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anyone born of God does not continue to sin; the One who was born of God keeps them safe, and the evil one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are children of God, and that the whole world is under the control of the evil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also that the Son of God has come and has given us understanding, so that we may know him who is true. And we are in him who is true by being in his Son Jesus Christ. He is the true God and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children, keep yourselves from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who believes that Jesus is the Christ is born of God, and everyone who loves the father loves his child as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we know that we love the children of God: by loving God and carrying out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fact, this is love for God: to keep his commands. And his commands are not burdens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orn of God overcomes the world. This is the victory that has overcome the world, even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it that overcomes the world? Only the one who believes that Jesus is the S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one who came by water and blood—Jesus Christ. He did not come by water only, but by water and blood. And it is the Spirit who testifies, because the Spirit is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testify:]]></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2026-05-23T02:18:30Z</dcterms:created>
  <dcterms:modified xsi:type="dcterms:W3CDTF">2026-05-23T02:18:30Z</dcterms:modified>
  <dc:title>Bible.com.au: 1 John 5:1-21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