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799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ever does not love does not know God, because God is lo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how God showed his love among us: He sent his one and only Son into the world that we might live throug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love: not that we loved God, but that he loved us and sent his Son as an atoning sacrifice for our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s, since God so loved us, we also ought to love one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one has ever seen God; but if we love one another, God lives in us and his love is made complete i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how we know that we live in him and he in us: He has given us of his Spir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e have seen and testify that the Father has sent his Son to be the Savior of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nyone acknowledges that Jesus is the Son of God, God lives in them and they in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we know and rely on the love God has for us.God is love. Whoever lives in love lives in God, and God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how love is made complete among us so that we will have confidence on the day of judgment: In this world we are like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n Denying the Incarn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is no fear in love. But perfect love drives out fear, because fear has to do with punishment. The one who fears is not made perfect in l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love because he first loved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ever claims to love God yet hates a brother or sister is a liar. For whoever does not love their brother and sister, whom they have seen, cannot love God, whom they have not s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has given us this command: Anyone who loves God must also love their brother and sis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friends, do not believe every spirit, but test the spirits to see whether they are from God, because many false prophets have gone out into the wor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you can recognize the Spirit of God: Every spirit that acknowledges that Jesus Christ has come in the flesh is from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every spirit that does not acknowledge Jesus is not from God. This is the spirit of the antichrist, which you have heard is coming and even now is already in the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dear children, are from God and have overcome them, because the one who is in you is greater than the one who is in the wor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re from the world and therefore speak from the viewpoint of the world, and the world listens 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are from God, and whoever knows God listens to us; but whoever is not from God does not listen to us. This is how we recognize the Spirit of truth and the spirit of falsehood.God’s Love and 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ear friends, let us love one another, for love comes from God. Everyone who loves has been born of God and knows God.]]></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2026-08-20T22:07:28Z</dcterms:created>
  <dcterms:modified xsi:type="dcterms:W3CDTF">2026-08-20T22:07:28Z</dcterms:modified>
  <dc:title>Bible.com.au: 1 John 4:1-21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