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4: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in love. But perfect love drives out fear, because fear has to do with punishment. The one who fears is not made perfect in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2026-08-04T22:20:45Z</dcterms:created>
  <dcterms:modified xsi:type="dcterms:W3CDTF">2026-08-04T22:20:45Z</dcterms:modified>
  <dc:title>Bible.com.au: 1 John 4:18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