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. But perfect love drives out fear, because fear has to do with punishment. The one who fears is not made perfect in lo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2026-06-04T07:23:17Z</dcterms:created>
  <dcterms:modified xsi:type="dcterms:W3CDTF">2026-06-04T07:23:17Z</dcterms:modified>
  <dc:title>Bible.com.au: 1 John 4:18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