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know that he appeared so that he might take away our sins. And in him is no s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2026-06-09T14:43:32Z</dcterms:created>
  <dcterms:modified xsi:type="dcterms:W3CDTF">2026-06-09T14:43:32Z</dcterms:modified>
  <dc:title>Bible.com.au: 1 John 3:5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