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118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3: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r children, let us not love with words or speech but with actions and in tr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2026-06-05T21:39:04Z</dcterms:created>
  <dcterms:modified xsi:type="dcterms:W3CDTF">2026-06-05T21:39:04Z</dcterms:modified>
  <dc:title>Bible.com.au: 1 John 3:18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