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presProps" Target="presProps.xml"/>
  <Relationship Id="rId11" Type="http://schemas.openxmlformats.org/officeDocument/2006/relationships/viewProps" Target="viewProps.xml"/>
  <Relationship Id="rId1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141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. 9:19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I am free and belong to no one, I have made myself a slave to everyone, to win as many as possibl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Jews I became like a Jew, to win the Jews. To those under the law I became like one under the law (though I myself am not under the law), so as to win those under the law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ose not having the law I became like one not having the law (though I am not free from God’s law but am under Christ’s law), so as to win those not having the law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weak I became weak, to win the weak. I have become all things to all people so that by all possible means I might save so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o all this for the sake of the gospel, that I may share in its blessings.The Need for Self-Discipline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5">
  <a:themeElements>
    <a:clrScheme name="Theme2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2026-06-15T09:19:03Z</dcterms:created>
  <dcterms:modified xsi:type="dcterms:W3CDTF">2026-06-15T09:19:03Z</dcterms:modified>
  <dc:title>Bible.com.au: 1 Cor. 9:19-23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