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9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9:19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am free and belong to no one, I have made myself a slave to everyone, to win as many as possi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Jews I became like a Jew, to win the Jews. To those under the law I became like one under the law (though I myself am not under the law), so as to win those under the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ose not having the law I became like one not having the law (though I am not free from God’s law but am under Christ’s law), so as to win those not having the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eak I became weak, to win the weak. I have become all things to all people so that by all possible means I might save so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all this for the sake of the gospel, that I may share in its blessings.The Need for Self-Disciplin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2026-08-11T07:31:34Z</dcterms:created>
  <dcterms:modified xsi:type="dcterms:W3CDTF">2026-08-11T07:31:34Z</dcterms:modified>
  <dc:title>Bible.com.au: 1 Cor. 9:19-23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