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193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Food Sacrificed to Idol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about food sacrificed to idols: We know that “We all possess knowledge.” But knowledge puffs up while love builds u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think they know something do not yet know as they ought to kno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ever loves God is known b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, about eating food sacrificed to idols: We know that “An idol is nothing at all in the world” and that “There is no God but one.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if there are so-called gods, whether in heaven or on earth (as indeed there are many “gods” and many “lords”)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for us there is but one God, the Father, from whom all things came and for whom we live; and there is but one Lord, Jesus Christ, through whom all things came and through whom we liv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t everyone possesses this knowledge. Some people are still so accustomed to idols that when they eat sacrificial food they think of it as having been sacrificed to a god, and since their conscience is weak, it is defil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ood does not bring us near to God; we are no worse if we do not eat, and no better if we d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careful, however, that the exercise of your rights does not become a stumbling block to the weak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someone with a weak conscience sees you, with all your knowledge, eating in an idol’s temple, won’t that person be emboldened to eat what is sacrificed to idols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is weak brother or sister, for whom Christ died, is destroyed by your knowledg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in against them in this way and wound their weak conscience, you sin against Chris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if what I eat causes my brother or sister to fall into sin, I will never eat meat again, so that I will not cause them to fal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2026-09-26T06:10:28Z</dcterms:created>
  <dcterms:modified xsi:type="dcterms:W3CDTF">2026-09-26T06:10:28Z</dcterms:modified>
  <dc:title>Bible.com.au: 1 Corinthians 8:1-13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