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cerning Married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or the matters you wrote about: “It is good for a man not to have sexual relations with a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ince sexual immorality is occurring, each man should have sexual relations with his own wife, and each woman with her own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usband should fulfill his marital duty to his wife, and likewise the wife to her husb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ife does not have authority over her own body but yields it to her husband. In the same way, the husband does not have authority over his own body but yields it to his w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deprive each other except perhaps by mutual consent and for a time, so that you may devote yourselves to prayer. Then come together again so that Satan will not tempt you because of your lack of self-contr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ay this as a concession, not as a comm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sh that all of you were as I am. But each of you has your own gift from God; one has this gift, another has th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o the unmarried and the widows I say: It is good for them to stay unmarried, as I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cannot control themselves, they should marry, for it is better to marry than to burn with pas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e married I give this command (not I, but the Lord): A wife must not separate from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she does, she must remain unmarried or else be reconciled to her husband. And a husband must not divorce hi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he rest I say this (I, not the Lord): If any brother has a wife who is not a believer and she is willing to live with him, he must not divorc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a woman has a husband who is not a believer and he is willing to live with her, she must not divorc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unbelieving husband has been sanctified through his wife, and the unbelieving wife has been sanctified through her believing husband. Otherwise your children would be unclean, but as it is, they are ho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unbeliever leaves, let it be so. The brother or the sister is not bound in such circumstances; God has called us to live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do you know, wife, whether you will save your husband? Or, how do you know, husband, whether you will save your wife?Concerning Change of Stat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each person should live as a believer in whatever situation the Lord has assigned to them, just as God has called them. This is the rule I lay down in all the churc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s a man already circumcised when he was called? He should not become uncircumcised. Was a man uncircumcised when he was called? He should not be 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ircumcision is nothing and uncircumcision is nothing. Keeping God’s commands is what cou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ch person should remain in the situation they were in when God call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re you a slave when you were called? Don’t let it trouble you—although if you can gain your freedom, do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one who was a slave when called to faith in the Lord is the Lord’s freed person; similarly, the one who was free when called is Christ’s sla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ere bought at a price; do not become slaves of human be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rothers and sisters, each person, as responsible to God, should remain in the situation they were in when God called them.Concerning the Unmarr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bout virgins: I have no command from the Lord, but I give a judgment as one who by the Lord’s mercy is trustworth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of the present crisis, I think that it is good for a man to remain as he 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re you pledged to a woman? Do not seek to be released. Are you free from such a commitment? Do not look for a w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you do marry, you have not sinned; and if a virgin marries, she has not sinned. But those who marry will face many troubles in this life, and I want to spare you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I mean, brothers and sisters, is that the time is short. From now on those who have wives should live as if they do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se who mourn, as if they did not; those who are happy, as if they were not; those who buy something, as if it were not theirs to kee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who use the things of the world, as if not engrossed in them. For this world in its present form is passing a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ould like you to be free from concern. An unmarried man is concerned about the Lord’s affairs—how he can pleas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married man is concerned about the affairs of this world—how he can please his w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is interests are divided. An unmarried woman or virgin is concerned about the Lord’s affairs: Her aim is to be devoted to the Lord in both body and spirit. But a married woman is concerned about the affairs of this world—how she can please her husb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saying this for your own good, not to restrict you, but that you may live in a right way in undivided devotion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anyone is worried that he might not be acting honorably toward the virgin he is engaged to, and if his passions are too strong and he feels he ought to marry, he should do as he wants. He is not sinning. They should get marr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e man who has settled the matter in his own mind, who is under no compulsion but has control over his own will, and who has made up his mind not to marry the virgin—this man also does the right th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n, he who marries the virgin does right, but he who does not marry her does be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woman is bound to her husband as long as he lives. But if her husband dies, she is free to marry anyone she wishes, but he must belong to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n my judgment, she is happier if she stays as she is—and I think that I too have the Spirit of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2026-10-02T05:32:07Z</dcterms:created>
  <dcterms:modified xsi:type="dcterms:W3CDTF">2026-10-02T05:32:07Z</dcterms:modified>
  <dc:title>Bible.com.au: 1 Corinthians 7:1-40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