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92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. 6: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not know that your bodies are temples of the Holy Spirit, who is in you, whom you have received from God? You are not your own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2026-06-16T04:09:20Z</dcterms:created>
  <dcterms:modified xsi:type="dcterms:W3CDTF">2026-06-16T04:09:20Z</dcterms:modified>
  <dc:title>Bible.com.au: 1 Cor. 6:19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