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presProps" Target="presProps.xml"/>
  <Relationship Id="rId7" Type="http://schemas.openxmlformats.org/officeDocument/2006/relationships/viewProps" Target="viewProps.xml"/>
  <Relationship Id="rId8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6221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Cor. 6:19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V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o you not know that your bodies are temples of the Holy Spirit, who is in you, whom you have received from God? You are not your own;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6">
  <a:themeElements>
    <a:clrScheme name="Theme1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6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2026-08-01T00:58:58Z</dcterms:created>
  <dcterms:modified xsi:type="dcterms:W3CDTF">2026-08-01T00:58:58Z</dcterms:modified>
  <dc:title>Bible.com.au: 1 Cor. 6:19 (NIV)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