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4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. 6:19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not know that your bodies are temples of the Holy Spirit, who is in you, whom you have received from God? You are not your own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bought at a price. Therefore honor God with your bod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2026-08-23T15:13:28Z</dcterms:created>
  <dcterms:modified xsi:type="dcterms:W3CDTF">2026-08-23T15:13:28Z</dcterms:modified>
  <dc:title>Bible.com.au: 1 Cor. 6:19-20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