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8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Corinthians 6: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 have the right to do anything,” you say—but not everything is beneficial. “I have the right to do anything”—but I will not be mastered by anything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">
  <a:themeElements>
    <a:clrScheme name="Theme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2026-10-12T05:46:51Z</dcterms:created>
  <dcterms:modified xsi:type="dcterms:W3CDTF">2026-10-12T05:46:51Z</dcterms:modified>
  <dc:title>Bible.com.au: 1 Corinthians 6:12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