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3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. 6: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the right to do anything,” you say—but not everything is beneficial. “I have the right to do anything”—but I will not be mastered by anyth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2026-06-15T08:27:19Z</dcterms:created>
  <dcterms:modified xsi:type="dcterms:W3CDTF">2026-06-15T08:27:19Z</dcterms:modified>
  <dc:title>Bible.com.au: 1 Cor. 6:12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