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stival, not with the old bread leavened with malice and wickedness, but with the unleavened bread of sincerity and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to you in my letter not to associate with sexually immoral people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t all meaning the people of this world who are immoral, or the greedy and swindlers, or idolaters. In that case you would have to leave this wor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am writing to you that you must not associate with anyone who claims to be a brother or sister but is sexually immoral or greedy, an idolater or slanderer, a drunkard or swindler. Do not even eat with such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business is it of mine to judge those outside the church? Are you not to judge those insid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 those outside. “Expel the wicked person from among you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ing With a Case of Inc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sexual immorality among you, and of a kind that even pagans do not tolerate: A man is sleeping with his father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proud! Shouldn’t you rather have gone into mourning and have put out of your fellowship the man who has been doing th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part, even though I am not physically present, I am with you in spirit. As one who is present with you in this way, I have already passed judgment in the name of our Lord Jesus on the one who has been doing thi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you are assembled and I am with you in spirit, and the power of our Lord Jesus is prese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d this man over to Satan for the destruction of the flesh, so that his spirit may be saved on the da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asting is not good. Don’t you know that a little yeast leavens the whole batch of doug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id of the old yeast, so that you may be a new unleavened batch—as you really are. For Christ, our Passover lamb, has been sacrific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2026-06-15T10:30:33Z</dcterms:created>
  <dcterms:modified xsi:type="dcterms:W3CDTF">2026-06-15T10:30:33Z</dcterms:modified>
  <dc:title>Bible.com.au: 1 Corinthians 5:1-13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