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28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ready you have all you want! Already you have become rich! You have begun to reign—and that without us! How I wish that you really had begun to reign so that we also might reign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t seems to me that God has put us apostles on display at the end of the procession, like those condemned to die in the arena. We have been made a spectacle to the whole universe, to angels as well as to human be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re fools for Christ, but you are so wise in Christ! We are weak, but you are strong! You are honored, we are dishono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this very hour we go hungry and thirsty, we are in rags, we are brutally treated, we are homel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work hard with our own hands. When we are cursed, we bless; when we are persecuted, we endur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we are slandered, we answer kindly. We have become the scum of the earth, the garbage of the world—right up to this moment.Paul’s Appeal and War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writing this not to shame you but to warn you as my dear child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if you had ten thousand guardians in Christ, you do not have many fathers, for in Christ Jesus I became your father through the gosp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I urge you to imitate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reason I have sent to you Timothy, my son whom I love, who is faithful in the Lord. He will remind you of my way of life in Christ Jesus, which agrees with what I teach everywhere in every chur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ature of True Apostles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of you have become arrogant, as if I were not coming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will come to you very soon, if the Lord is willing, and then I will find out not only how these arrogant people are talking, but what power they ha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kingdom of God is not a matter of talk but of pow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do you prefer? Shall I come to you with a rod of discipline, or shall I come in love and with a gentle spir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then, is how you ought to regard us: as servants of Christ and as those entrusted with the mysteries God has revea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it is required that those who have been given a trust must prove faithf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are very little if I am judged by you or by any human court; indeed, I do not even judge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conscience is clear, but that does not make me innocent. It is the Lord who judges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judge nothing before the appointed time; wait until the Lord comes. He will bring to light what is hidden in darkness and will expose the motives of the heart. At that time each will receive their praise from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brothers and sisters, I have applied these things to myself and Apollos for your benefit, so that you may learn from us the meaning of the saying, “Do not go beyond what is written.” Then you will not be puffed up in being a follower of one of us over against the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o makes you different from anyone else? What do you have that you did not receive? And if you did receive it, why do you boast as though you did not?]]></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2026-07-22T09:29:36Z</dcterms:created>
  <dcterms:modified xsi:type="dcterms:W3CDTF">2026-07-22T09:29:36Z</dcterms:modified>
  <dc:title>Bible.com.au: 1 Corinthians 4:1-21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