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one who plants and the one who waters have one purpose, and they will each be rewarded according to their own lab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are co-workers in God’s service; you are God’s field, God’s buil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grace God has given me, I laid a foundation as a wise builder, and someone else is building on it. But each one should build with c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no one can lay any foundation other than the one already laid, which is Jesus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nyone builds on this foundation using gold, silver, costly stones, wood, hay or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work will be shown for what it is, because the Day will bring it to light. It will be revealed with fire, and the fire will test the quality of each person’s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what has been built survives, the builder will receive a rew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it is burned up, the builder will suffer loss but yet will be saved—even though only as one escaping through the flam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you yourselves are God’s temple and that God’s Spirit dwells in your mid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anyone destroys God’s temple, God will destroy that person; for God’s temple is sacred, and you together are that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hurch and Its Lead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deceive yourselves. If any of you think you are wise by the standards of this age, you should become “fools” so that you may become w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wisdom of this world is foolishness in God’s sight. As it is written: “He catches the wise in their craftines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The Lord knows that the thoughts of the wise are futi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n, no more boasting about human leaders! All things are you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ther Paul or Apollos or Cephas or the world or life or death or the present or the future—all are you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are of Christ, and Christ is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rothers and sisters, I could not address you as people who live by the Spirit but as people who are still worldly—mere infants in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gave you milk, not solid food, for you were not yet ready for it. Indeed, you are still not rea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re still worldly. For since there is jealousy and quarreling among you, are you not worldly? Are you not acting like mere hum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hen one says, “I follow Paul,” and another, “I follow Apollos,” are you not mere human be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after all, is Apollos? And what is Paul? Only servants, through whom you came to believe—as the Lord has assigned to each his tas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planted the seed, Apollos watered it, but God has been making it g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neither the one who plants nor the one who waters is anything, but only God, who makes things grow.]]></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2026-06-15T08:20:59Z</dcterms:created>
  <dcterms:modified xsi:type="dcterms:W3CDTF">2026-06-15T08:20:59Z</dcterms:modified>
  <dc:title>Bible.com.au: 1 Corinthians 3:1-23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