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ever, as it is written:“What no eye has seen,what no ear has heard,and what no human mind has conceived”—the things God has prepared for those who lov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things God has revealed to us by his Spirit.The Spirit searches all things, even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knows a person’s thoughts except their own spirit within them? In the same way no one knows the thoughts of God except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we have received is not the spirit of the world, but the Spirit who is from God, so that we may understand what God has freely given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we speak, not in words taught us by human wisdom but in words taught by the Spirit, explaining spiritual realities with Spirit-taught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rson without the Spirit does not accept the things that come from the Spirit of God but considers them foolishness, and cannot understand them because they are discerned only through the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rson with the Spirit makes judgments about all things, but such a person is not subject to merely human judg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Who has known the mind of the Lordso as to instruct him?”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 it was with me, brothers and sisters. When I came to you, I did not come with eloquence or human wisdom as I proclaimed to you the testimony about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resolved to know nothing while I was with you except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me to you in weakness with great fear and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message and my preaching were not with wise and persuasive words, but with a demonstration of the Spirit’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your faith might not rest on human wisdom, but on God’s power.God’s Wisdom Revealed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o, however, speak a message of wisdom among the mature, but not the wisdom of this age or of the rulers of this age, who are coming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we declare God’s wisdom, a mystery that has been hidden and that God destined for our glory before time beg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age understood it, for if they had, they would not have crucified the Lord of glory.]]></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2026-06-01T22:37:10Z</dcterms:created>
  <dcterms:modified xsi:type="dcterms:W3CDTF">2026-06-01T22:37:10Z</dcterms:modified>
  <dc:title>Bible.com.au: 1 Corinthians 2:1-16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