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2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we speak, not in words taught us by human wisdom but in words taught by the Spirit, explaining spiritual realities with Spirit-taught wor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2026-06-04T07:23:00Z</dcterms:created>
  <dcterms:modified xsi:type="dcterms:W3CDTF">2026-06-04T07:23:00Z</dcterms:modified>
  <dc:title>Bible.com.au: 1 Cor. 2:13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