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6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tay on at Ephesus until Penteco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 great door for effective work has opened to me, and there are many who oppos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othy comes, see to it that he has nothing to fear while he is with you, for he is carrying on the work of the Lord, just as I 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, then, should treat him with contempt. Send him on his way in peace so that he may return to me. I am expecting him along with the br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our brother Apollos: I strongly urged him to go to you with the brothers. He was quite unwilling to go now, but he will go when he has the opportun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n your guard; stand firm in the faith; be courageous; be stro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in lo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the household of Stephanas were the first converts in Achaia, and they have devoted themselves to the service of the Lord’s people. I urge you, brothers and sist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mit to such people and to everyone who joins in the work and labors 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Stephanas, Fortunatus and Achaicus arrived, because they have supplied what was lacking from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llection for the Lord’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freshed my spirit and yours also. Such men deserve recognition.Final Greeting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in the province of Asia send you greetings.Aquila and Priscilla greet you warmly in the Lord, and so does the church that meets at their hou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others and sisters here send you greetings.Greet one another with a holy ki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oes not love the Lord, let that person be cursed! Come, L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be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to all of you in Christ Jesus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collection for the Lord’s people: Do what I told the Galatian churches to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of every week, each one of you should set aside a sum of money in keeping with your income, saving it up, so that when I come no collections will have to be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when I arrive, I will give letters of introduction to the men you approve and send them with your gift to Jerusal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seems advisable for me to go also, they will accompany me.Personal Reques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go through Macedonia, I will come to you—for I will be going through Macedoni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I will stay with you for a while, or even spend the winter, so that you can help me on my journey, wherever I g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o not want to see you now and make only a passing visit; I hope to spend some time with you, if the Lord permi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2026-05-23T17:13:33Z</dcterms:created>
  <dcterms:modified xsi:type="dcterms:W3CDTF">2026-05-23T17:13:33Z</dcterms:modified>
  <dc:title>Bible.com.au: 1 Corinthians 16:1-24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