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60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ast of all he appeared to me also, as to one abnormally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the least of the apostles and do not even deserve to be called an apostle, because I persecuted the church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y the grace of God I am what I am, and his grace to me was not without effect. No, I worked harder than all of them—yet not I, but the grace of God that was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ther, then, it is I or they, this is what we preach, and this is what you believed.The Resurrection of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it is preached that Christ has been raised from the dead, how can some of you say that there is no resurrection of the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re is no resurrection of the dead, then not even Christ has been ra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has not been raised, our preaching is useless and so is your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 than that, we are then found to be false witnesses about God, for we have testified about God that he raised Christ from the dead. But he did not raise him if in fact the dead are not ra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e dead are not raised, then Christ has not been raised ei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rist has not been raised, your faith is futile; you are still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ose also who have fallen asleep in Christ ar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nly for this life we have hope in Christ, we are of all people most to be pit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Christ has indeed been raised from the dead, the firstfruits of those who have fallen asl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death came through a man, the resurrection of the dead comes also through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in Adam all die, so in Christ all will be made a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each in turn: Christ, the firstfruits; then, when he comes, those who belong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end will come, when he hands over the kingdom to God the Father after he has destroyed all dominion, authority and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must reign until he has put all his enemies under his fe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st enemy to be destroyed is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s put everything under his feet.” Now when it says that “everything” has been put under him, it is clear that this does not include God himself, who put everything under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rothers and sisters, I want to remind you of the gospel I preached to you, which you received and on which you have taken your st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s done this, then the Son himself will be made subject to him who put everything under him, so that God may be all in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if there is no resurrection, what will those do who are baptized for the dead? If the dead are not raised at all, why are people baptized fo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for us, why do we endanger ourselves every h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face death every day—yes, just as surely as I boast about you in Christ Jesus our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fought wild beasts in Ephesus with no more than human hopes, what have I gained? If the dead are not raised,“Let us eat and drink,for tomorrow we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be misled: “Bad company corrupts good charac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ome back to your senses as you ought, and stop sinning; for there are some who are ignorant of God—I say this to your shame.The Resurrection Bod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someone will ask, “How are the dead raised? With what kind of body will they co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 foolish! What you sow does not come to life unless it 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sow, you do not plant the body that will be, but just a seed, perhaps of wheat or of something el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is gospel you are saved, if you hold firmly to the word I preached to you. Otherwise, you have believed in vai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God gives it a body as he has determined, and to each kind of seed he gives its own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t all flesh is the same: People have one kind of flesh, animals have another, birds another and fish an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are also heavenly bodies and there are earthly bodies; but the splendor of the heavenly bodies is one kind, and the splendor of the earthly bodies is ano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has one kind of splendor, the moon another and the stars another; and star differs from star in splendo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t be with the resurrection of the dead. The body that is sown is perishable, it is raised imperishab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is sown in dishonor, it is raised in glory; it is sown in weakness, it is raised in p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is sown a natural body, it is raised a spiritual body.If there is a natural body, there is also a spiritual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it is written: “The first man Adam became a living being”; the last Adam, a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piritual did not come first, but the natural, and after that the spiritu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was of the dust of the earth; the second man is of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I received I passed on to you as of first importance: that Christ died for our sins according to the Scriptur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was the earthly man, so are those who are of the earth; and as is the heavenly man, so also are those who are of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ust as we have borne the image of the earthly man, so shall we bear the image of the heavenly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declare to you, brothers and sisters, that flesh and blood cannot inherit the kingdom of God, nor does the perishable inherit the imperishab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Listen, I tell you a mystery: We will not all sleep, but we will 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n a flash, in the twinkling of an eye, at the last trumpet. For the trumpet will sound, the dead will be raised imperishable, and we will be chang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perishable must clothe itself with the imperishable, and the mortal with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perishable has been clothed with the imperishable, and the mortal with immortality, then the saying that is written will come true: “Death has been swallowed up in victor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O death, is your victory?Where, O death, is your st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sting of death is sin, and the power of sin is the la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s be to God! He gives us the victory through our Lord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he was buried, that he was raised on the third day according to the Scriptur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refore, my dear brothers and sisters, stand firm. Let nothing move you. Always give yourselves fully to the work of the Lord, because you know that your labor in the Lord is not in va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he appeared to Cephas, and then to the Twel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at, he appeared to more than five hundred of the brothers and sisters at the same time, most of whom are still living, though some have fallen asl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ppeared to James, then to all the apostle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2026-07-23T20:49:14Z</dcterms:created>
  <dcterms:modified xsi:type="dcterms:W3CDTF">2026-07-23T20:49:14Z</dcterms:modified>
  <dc:title>Bible.com.au: 1 Corinthians 15:1-58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