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02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gain, if the trumpet does not sound a clear call, who will get ready for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t is with you. Unless you speak intelligible words with your tongue, how will anyone know what you are saying? You will just be speaking into the ai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ndoubtedly there are all sorts of languages in the world, yet none of them is without mea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n I do not grasp the meaning of what someone is saying, I am a foreigner to the speaker, and the speaker is a foreigner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t is with you. Since you are eager for gifts of the Spirit, try to excel in those that build up the chur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is reason the one who speaks in a tongue should pray that they may interpret what they s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I pray in a tongue, my spirit prays, but my mind is unfruitf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what shall I do? I will pray with my spirit, but I will also pray with my understanding; I will sing with my spirit, but I will also sing with my understand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therwise when you are praising God in the Spirit, how can someone else, who is now put in the position of an inquirer, say “Amen” to your thanksgiving, since they do not know what you ar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re giving thanks well enough, but no one else is edif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telligibility in Wors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hank God that I speak in tongues more than all of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n the church I would rather speak five intelligible words to instruct others than ten thousand words in a tongu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others and sisters, stop thinking like children. In regard to evil be infants, but in your thinking be adul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Law it is written:“With other tonguesand through the lips of foreignersI will speak to this people,but even then they will not listen to me,say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ngues, then, are a sign, not for believers but for unbelievers; prophecy, however, is not for unbelievers but for believ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if the whole church comes together and everyone speaks in tongues, and inquirers or unbelievers come in, will they not say that you are out of your mi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an unbeliever or an inquirer comes in while everyone is prophesying, they are convicted of sin and are brought under judgment by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the secrets of their hearts are laid bare. So they will fall down and worship God, exclaiming, “God is really among you!”Good Order in Worshi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then shall we say, brothers and sisters? When you come together, each of you has a hymn, or a word of instruction, a revelation, a tongue or an interpretation. Everything must be done so that the church may be built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nyone speaks in a tongue, two—or at the most three—should speak, one at a time, and someone must interpr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llow the way of love and eagerly desire gifts of the Spirit, especially prophec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here is no interpreter, the speaker should keep quiet in the church and speak to himself and to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wo or three prophets should speak, and the others should weigh carefully what is sa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f a revelation comes to someone who is sitting down, the first speaker should sto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you can all prophesy in turn so that everyone may be instructed and encourag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pirits of prophets are subject to the control of prophe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God is not a God of disorder but of peace—as in all the congregations of the Lord’s peo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omen should remain silent in the churches. They are not allowed to speak, but must be in submission, as the law s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they want to inquire about something, they should ask their own husbands at home; for it is disgraceful for a woman to speak in the chur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r did the word of God originate with you? Or are you the only people it has reach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anyone thinks they are a prophet or otherwise gifted by the Spirit, let them acknowledge that what I am writing to you is the Lord’s comm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anyone who speaks in a tongue does not speak to people but to God. Indeed, no one understands them; they utter mysteries by the Spiri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anyone ignores this, they will themselves be ignor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refore, my brothers and sisters, be eager to prophesy, and do not forbid speaking in tongu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everything should be done in a fitting and orderly w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one who prophesies speaks to people for their strengthening, encouraging and comfo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yone who speaks in a tongue edifies themselves, but the one who prophesies edifies the chur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ould like every one of you to speak in tongues, but I would rather have you prophesy. The one who prophesies is greater than the one who speaks in tongues, unless someone interprets, so that the church may be edif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brothers and sisters, if I come to you and speak in tongues, what good will I be to you, unless I bring you some revelation or knowledge or prophecy or word of instruc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in the case of lifeless things that make sounds, such as the pipe or harp, how will anyone know what tune is being played unless there is a distinction in the note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2026-06-01T22:45:27Z</dcterms:created>
  <dcterms:modified xsi:type="dcterms:W3CDTF">2026-06-01T22:45:27Z</dcterms:modified>
  <dc:title>Bible.com.au: 1 Corinthians 14:1-40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