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6335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Corinthians 13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e know in part and we prophesy in part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completeness comes, what is in part disappear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was a child, I talked like a child, I thought like a child, I reasoned like a child. When I became a man, I put the ways of childhood behind m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now we see only a reflection as in a mirror; then we shall see face to face. Now I know in part; then I shall know fully, even as I am fully know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w these three remain: faith, hope and love. But the greatest of these is lov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speak in the tongues of men or of angels, but do not have love, I am only a resounding gong or a clanging cymbal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ve the gift of prophecy and can fathom all mysteries and all knowledge, and if I have a faith that can move mountains, but do not have love, I am nothing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give all I possess to the poor and give over my body to hardship that I may boast, but do not have love, I gain nothing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ve is patient, love is kind. It does not envy, it does not boast, it is not prou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does not dishonor others, it is not self-seeking, it is not easily angered, it keeps no record of wrong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ve does not delight in evil but rejoices with the tru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always protects, always trusts, always hopes, always persever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ve never fails. But where there are prophecies, they will cease; where there are tongues, they will be stilled; where there is knowledge, it will pass awa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4">
  <a:themeElements>
    <a:clrScheme name="Theme8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2026-06-09T23:17:58Z</dcterms:created>
  <dcterms:modified xsi:type="dcterms:W3CDTF">2026-06-09T23:17:58Z</dcterms:modified>
  <dc:title>Bible.com.au: 1 Corinthians 13:1-13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